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7"/>
  </p:notesMasterIdLst>
  <p:sldIdLst>
    <p:sldId id="273" r:id="rId2"/>
    <p:sldId id="275" r:id="rId3"/>
    <p:sldId id="276" r:id="rId4"/>
    <p:sldId id="274" r:id="rId5"/>
    <p:sldId id="277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79953"/>
              </p:ext>
            </p:extLst>
          </p:nvPr>
        </p:nvGraphicFramePr>
        <p:xfrm>
          <a:off x="522515" y="873831"/>
          <a:ext cx="7881256" cy="469326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en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de Piedras Negras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en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Abraham Guillermo Rodríguez García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Monclova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Modesto Corpus González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Sabinas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Alberto Villegas Cabello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Coordinador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17-XII-2021 Y 03-04-I-2022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Sandra Tenorio Miranda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16-17-XII-2021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Silvano Malacara Hernández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  y Conciliador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Controversias.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13-17-XII-2021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Mónica Lorena Morín Herrera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de la Judicatura del Estado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13-15-XII-2021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Mary Carmen Aguilar Jiménez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de Sistemas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15-16-XII-2021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de los Ángeles Medina Sánchez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Piedras Negras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13-17-XII-2021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744451"/>
              </p:ext>
            </p:extLst>
          </p:nvPr>
        </p:nvGraphicFramePr>
        <p:xfrm>
          <a:off x="522515" y="873831"/>
          <a:ext cx="7881256" cy="47502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Iveth Esparza Ruiz de la Garza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13-17-XII-2021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Elizabeth Tovar Torres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Acuña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Gabriela Ramírez Chavarría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Elizabeth Quiroz Dávila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Paola Maricela González Ramón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Iveth Esparza Ruiz de la Garza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13-17-XII-2021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Elizabeth Tovar Torres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Acuña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Gabriela Ramírez Chavarría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Elizabeth Quiroz Dávila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Paola Maricela González Ramón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17-XII-2021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784022"/>
              </p:ext>
            </p:extLst>
          </p:nvPr>
        </p:nvGraphicFramePr>
        <p:xfrm>
          <a:off x="522515" y="873831"/>
          <a:ext cx="7881256" cy="50177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4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Carola Martelet Treviño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Civil y Familiar de Acuña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05-06-I-2022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Concepción Mendieta Santos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Primero Civil de Torreón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Martha Alicia Esparza Hernández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Civil y Familiar de Parras de la Fuente.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Mario Alberto Rosales Hernández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Segundo Familiar de Rio Grande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Reyna Maribel García Ramos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Letrado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10-12-I-2022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Rosa Elvia Martínez Juárez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Mercantil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04-07-I-2022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Lucila Catalina Valdez González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Sabinas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06,07-10-I-2022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Modesto Corpus González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27-28-I-2022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Karina Martínez Jiménez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24-28-I-2022|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Beatriz Mendoza Campuzano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Piedras Negras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17-21-I-2022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07662"/>
              </p:ext>
            </p:extLst>
          </p:nvPr>
        </p:nvGraphicFramePr>
        <p:xfrm>
          <a:off x="624115" y="802711"/>
          <a:ext cx="7881256" cy="47502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Sugey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Argentina Carrillo González   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Patricia Jara Rodríguez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13,14 y 17-I-2022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Karla Mireya Ramos Elizalde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Verónica Yaneth Romo Mendoza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Dulce Violeta Barrón Gómez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Hernán Cortez Aguilar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Secretaría de la 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17-21-I-2022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Elizabeth Garza Carrillo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03-05-I-2022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Carlos Alberto Almazán Ramírez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Archivista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Jesús Mata Herrera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Teresa Chapa Reyes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Civil de Torreón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20-21-I-2022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Carola Martelet Treviño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Acuña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25-28 Y 31-I-2022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2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7241"/>
              </p:ext>
            </p:extLst>
          </p:nvPr>
        </p:nvGraphicFramePr>
        <p:xfrm>
          <a:off x="522515" y="873831"/>
          <a:ext cx="7881256" cy="249025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 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Edna Patricia Sosa Bernal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Auxiliar Familiar de Saltillo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25-26-I-2022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Judith Esmeralda Tovar Treviño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Sabinas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18-21-I-2022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Galilea López Frayre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 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Patricia Jara Rodríguez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26-I-2022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Carlos Alberto Almazán Ramírez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Archivista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25-I-2022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44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978</Words>
  <Application>Microsoft Office PowerPoint</Application>
  <PresentationFormat>Presentación en pantalla (4:3)</PresentationFormat>
  <Paragraphs>331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109</cp:revision>
  <dcterms:created xsi:type="dcterms:W3CDTF">2017-02-28T19:33:47Z</dcterms:created>
  <dcterms:modified xsi:type="dcterms:W3CDTF">2022-02-16T04:20:10Z</dcterms:modified>
</cp:coreProperties>
</file>